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24384000" cy="13716000"/>
  <p:notesSz cx="6858000" cy="9144000"/>
  <p:embeddedFontLst>
    <p:embeddedFont>
      <p:font typeface="Montserrat" panose="00000500000000000000" pitchFamily="2" charset="0"/>
      <p:regular r:id="rId20"/>
      <p:bold r:id="rId21"/>
      <p:italic r:id="rId22"/>
      <p:boldItalic r:id="rId23"/>
    </p:embeddedFont>
    <p:embeddedFont>
      <p:font typeface="Montserrat Bold" panose="00000800000000000000" pitchFamily="2" charset="0"/>
      <p:bold r:id="rId24"/>
    </p:embeddedFont>
    <p:embeddedFont>
      <p:font typeface="Montserrat SemiBold" panose="00000700000000000000" pitchFamily="2" charset="0"/>
      <p:bold r:id="rId25"/>
      <p:boldItalic r:id="rId26"/>
    </p:embeddedFont>
  </p:embeddedFont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9C2"/>
    <a:srgbClr val="FFFFFF"/>
    <a:srgbClr val="14BFB8"/>
    <a:srgbClr val="24B747"/>
    <a:srgbClr val="F34E13"/>
    <a:srgbClr val="E21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77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3BE46B-34DD-4C18-8B2E-E01609AE28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82A73-7C73-4831-8F2B-00F7E23C57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AE7BC-2CF4-48E6-8E80-45B90E4ED4FA}" type="datetimeFigureOut">
              <a:rPr lang="pt-PT" smtClean="0"/>
              <a:t>15/01/2020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EDDDB-0E9C-4494-A31F-64DBFCB590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49EFF-6921-4200-971C-0438C1E2A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AFF96-5204-4AD4-A02E-649561A79C3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370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43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de Abertur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60E0A0A-127B-4328-972C-315D48345D5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4" y="0"/>
            <a:ext cx="24384003" cy="137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  <p:sp>
        <p:nvSpPr>
          <p:cNvPr id="11" name="Text Placeholder 42">
            <a:extLst>
              <a:ext uri="{FF2B5EF4-FFF2-40B4-BE49-F238E27FC236}">
                <a16:creationId xmlns:a16="http://schemas.microsoft.com/office/drawing/2014/main" id="{B2422D8D-2A7B-45B7-B921-34B963E18C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246" y="7455173"/>
            <a:ext cx="16948151" cy="1409256"/>
          </a:xfrm>
        </p:spPr>
        <p:txBody>
          <a:bodyPr>
            <a:normAutofit/>
          </a:bodyPr>
          <a:lstStyle>
            <a:lvl1pPr marL="0" indent="0">
              <a:buNone/>
              <a:defRPr sz="10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de </a:t>
            </a:r>
            <a:r>
              <a:rPr lang="en-US" dirty="0" err="1"/>
              <a:t>Abertura</a:t>
            </a:r>
            <a:endParaRPr lang="en-US" dirty="0"/>
          </a:p>
        </p:txBody>
      </p:sp>
      <p:sp>
        <p:nvSpPr>
          <p:cNvPr id="12" name="Text Placeholder 65">
            <a:extLst>
              <a:ext uri="{FF2B5EF4-FFF2-40B4-BE49-F238E27FC236}">
                <a16:creationId xmlns:a16="http://schemas.microsoft.com/office/drawing/2014/main" id="{A008C959-E03E-478A-A32B-901B98F910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76200" y="10546107"/>
            <a:ext cx="5513296" cy="4611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FFFFF"/>
                </a:solidFill>
                <a:latin typeface="Montserrat SemiBold" panose="00000700000000000000" pitchFamily="2" charset="0"/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pt-PT" dirty="0"/>
              <a:t>Autor da Apresentação</a:t>
            </a:r>
          </a:p>
        </p:txBody>
      </p:sp>
      <p:sp>
        <p:nvSpPr>
          <p:cNvPr id="13" name="Text Placeholder 65">
            <a:extLst>
              <a:ext uri="{FF2B5EF4-FFF2-40B4-BE49-F238E27FC236}">
                <a16:creationId xmlns:a16="http://schemas.microsoft.com/office/drawing/2014/main" id="{6CFE6F7C-018E-4A9A-9034-87E1215EB3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376200" y="11035497"/>
            <a:ext cx="5513296" cy="461199"/>
          </a:xfrm>
        </p:spPr>
        <p:txBody>
          <a:bodyPr>
            <a:normAutofit/>
          </a:bodyPr>
          <a:lstStyle>
            <a:lvl1pPr marL="0" indent="0">
              <a:buNone/>
              <a:defRPr sz="2500" cap="none" spc="0" baseline="0">
                <a:solidFill>
                  <a:srgbClr val="FFFFFF"/>
                </a:solidFill>
                <a:latin typeface="Montserrat" panose="00000500000000000000" pitchFamily="2" charset="0"/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pt-PT" dirty="0"/>
              <a:t>Departamento</a:t>
            </a:r>
          </a:p>
        </p:txBody>
      </p:sp>
      <p:sp>
        <p:nvSpPr>
          <p:cNvPr id="14" name="Text Placeholder 65">
            <a:extLst>
              <a:ext uri="{FF2B5EF4-FFF2-40B4-BE49-F238E27FC236}">
                <a16:creationId xmlns:a16="http://schemas.microsoft.com/office/drawing/2014/main" id="{6AD4D143-18DC-4236-8636-3F4A26CA45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376200" y="11914549"/>
            <a:ext cx="5513296" cy="461199"/>
          </a:xfrm>
        </p:spPr>
        <p:txBody>
          <a:bodyPr>
            <a:normAutofit/>
          </a:bodyPr>
          <a:lstStyle>
            <a:lvl1pPr marL="0" indent="0">
              <a:buNone/>
              <a:defRPr sz="2500" cap="none" spc="200" baseline="0">
                <a:solidFill>
                  <a:srgbClr val="FFFFFF"/>
                </a:solidFill>
                <a:latin typeface="Montserrat" panose="00000500000000000000" pitchFamily="2" charset="0"/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pt-PT" dirty="0"/>
              <a:t>ANO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7C07B435-4AE8-4286-A3EE-A0450E397A06}"/>
              </a:ext>
            </a:extLst>
          </p:cNvPr>
          <p:cNvSpPr/>
          <p:nvPr userDrawn="1"/>
        </p:nvSpPr>
        <p:spPr>
          <a:xfrm rot="16200000">
            <a:off x="20445984" y="9777984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24F063B2-C00A-45BB-B78B-0680458C4AB1}"/>
              </a:ext>
            </a:extLst>
          </p:cNvPr>
          <p:cNvSpPr/>
          <p:nvPr userDrawn="1"/>
        </p:nvSpPr>
        <p:spPr>
          <a:xfrm rot="5400000">
            <a:off x="-2" y="1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8B32AC8-3C8B-4317-8E4F-A2361C62C6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693" y="-32163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8471E310-7534-4BB6-B734-2CBD66629E4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4224000" y="0"/>
            <a:ext cx="10160000" cy="13716000"/>
          </a:xfrm>
          <a:prstGeom prst="rect">
            <a:avLst/>
          </a:prstGeom>
        </p:spPr>
        <p:txBody>
          <a:bodyPr tIns="45719" bIns="45719"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dirty="0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E935E55C-6B17-48EA-BB77-A07BB66F25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7125" y="1579920"/>
            <a:ext cx="8524875" cy="805663"/>
          </a:xfrm>
        </p:spPr>
        <p:txBody>
          <a:bodyPr/>
          <a:lstStyle>
            <a:lvl1pPr marL="0" indent="0">
              <a:buNone/>
              <a:defRPr sz="5000"/>
            </a:lvl1pPr>
          </a:lstStyle>
          <a:p>
            <a:pPr lvl="0"/>
            <a:r>
              <a:rPr lang="pt-PT" dirty="0"/>
              <a:t>Título do separador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E804EF79-CC8D-4493-87D3-1868D4DE84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66366" y="3828471"/>
            <a:ext cx="8524876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 com uma ou mais linhas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F2A09622-0BF3-44B8-9147-DB33CDDCEA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99437" y="4509129"/>
            <a:ext cx="8091805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de 2.º nível</a:t>
            </a:r>
          </a:p>
        </p:txBody>
      </p:sp>
    </p:spTree>
    <p:extLst>
      <p:ext uri="{BB962C8B-B14F-4D97-AF65-F5344CB8AC3E}">
        <p14:creationId xmlns:p14="http://schemas.microsoft.com/office/powerpoint/2010/main" val="6284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D63BDB5-CE47-4BF7-A98D-7BB67492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22450" y="7169150"/>
            <a:ext cx="7269163" cy="654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85E345F-36A6-42C0-9611-E18C7589EB4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468262" y="7169150"/>
            <a:ext cx="7269163" cy="654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5160B493-8538-408C-B0BC-4D6F72F4197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114837" y="7169150"/>
            <a:ext cx="7269163" cy="654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C1D04537-221B-4B69-BACE-D83A93E20E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54198" y="1579920"/>
            <a:ext cx="11252675" cy="805663"/>
          </a:xfrm>
        </p:spPr>
        <p:txBody>
          <a:bodyPr/>
          <a:lstStyle>
            <a:lvl1pPr marL="0" indent="0">
              <a:buNone/>
              <a:defRPr sz="5000"/>
            </a:lvl1pPr>
          </a:lstStyle>
          <a:p>
            <a:pPr lvl="0"/>
            <a:r>
              <a:rPr lang="pt-PT" dirty="0"/>
              <a:t>Título com uma ou mais linhas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C9F31863-A563-42CF-8F09-7E21D06184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53438" y="4100849"/>
            <a:ext cx="6545173" cy="59569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 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4436966E-5A52-4B45-B8CD-2478EA8A4C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6510" y="4807906"/>
            <a:ext cx="6112101" cy="1123694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2.º nível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A6D568FB-CDBF-4241-A133-D517F8FD2A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045494" y="4100849"/>
            <a:ext cx="6314838" cy="59569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4FE1AC41-4BF3-4FA9-9805-B27F18A75D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478565" y="4807906"/>
            <a:ext cx="5881767" cy="1123694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2.º nível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6D8E3063-30D7-4473-A5DC-99DFB336AD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99086" y="4100849"/>
            <a:ext cx="6904676" cy="59569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037207D5-F569-4175-A02B-8EB70A55FE7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32157" y="4807906"/>
            <a:ext cx="6471605" cy="1123694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2.º nível</a:t>
            </a:r>
          </a:p>
        </p:txBody>
      </p:sp>
    </p:spTree>
    <p:extLst>
      <p:ext uri="{BB962C8B-B14F-4D97-AF65-F5344CB8AC3E}">
        <p14:creationId xmlns:p14="http://schemas.microsoft.com/office/powerpoint/2010/main" val="38001006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54" userDrawn="1">
          <p15:clr>
            <a:srgbClr val="FBAE40"/>
          </p15:clr>
        </p15:guide>
        <p15:guide id="2" pos="114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696F0EA9-0846-4C97-BC3D-20D5C26780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7871" y="1579920"/>
            <a:ext cx="6166594" cy="2562872"/>
          </a:xfrm>
        </p:spPr>
        <p:txBody>
          <a:bodyPr/>
          <a:lstStyle>
            <a:lvl1pPr marL="0" indent="0">
              <a:buNone/>
              <a:defRPr sz="5000"/>
            </a:lvl1pPr>
          </a:lstStyle>
          <a:p>
            <a:pPr lvl="0"/>
            <a:r>
              <a:rPr lang="pt-PT" dirty="0"/>
              <a:t>Título com uma ou mais linhas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70F665-3361-4ACB-8481-E6625F56E70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1393936" y="1579920"/>
            <a:ext cx="8760187" cy="1453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A568CC7A-9BF3-424D-A470-4B64DA26558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393936" y="3628899"/>
            <a:ext cx="8760187" cy="1453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589AE471-C6D9-441B-86A0-6BDD5E59C1CE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1393936" y="5677878"/>
            <a:ext cx="8760187" cy="1453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281D4BE7-4D32-414B-97CB-F99E8A68603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1393936" y="7726857"/>
            <a:ext cx="8760187" cy="1453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0ABA5B61-39A3-47ED-B577-B8CE4B552716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1393936" y="9775836"/>
            <a:ext cx="8760187" cy="1453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</p:spTree>
    <p:extLst>
      <p:ext uri="{BB962C8B-B14F-4D97-AF65-F5344CB8AC3E}">
        <p14:creationId xmlns:p14="http://schemas.microsoft.com/office/powerpoint/2010/main" val="42033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70F665-3361-4ACB-8481-E6625F56E70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2121724" y="1579920"/>
            <a:ext cx="10151679" cy="206024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 Inserir aqui o texto corrido, com várias linhas, mantendo o alinhamento à esquerda, sem justificar.</a:t>
            </a:r>
          </a:p>
          <a:p>
            <a:pPr lvl="0"/>
            <a:endParaRPr lang="pt-PT" dirty="0"/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0F90443F-810B-4727-987B-E63CAC04A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67871" y="1579920"/>
            <a:ext cx="4889533" cy="1038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PT" dirty="0"/>
              <a:t>Título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4C2431-8A78-4194-9EC6-8E54C3B281E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38838" y="7135813"/>
            <a:ext cx="18445162" cy="658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54218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605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de F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9">
            <a:extLst>
              <a:ext uri="{FF2B5EF4-FFF2-40B4-BE49-F238E27FC236}">
                <a16:creationId xmlns:a16="http://schemas.microsoft.com/office/drawing/2014/main" id="{B751E491-F3A0-4BC7-9A80-4B9EA6DC5CB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24384000" cy="13715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149A5389-1164-4D87-A168-B98975E8C8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7871" y="7778495"/>
            <a:ext cx="14396194" cy="1409256"/>
          </a:xfrm>
        </p:spPr>
        <p:txBody>
          <a:bodyPr>
            <a:normAutofit/>
          </a:bodyPr>
          <a:lstStyle>
            <a:lvl1pPr marL="0" indent="0">
              <a:buNone/>
              <a:defRPr sz="10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fim</a:t>
            </a:r>
            <a:r>
              <a:rPr lang="en-US" dirty="0"/>
              <a:t>.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EC39AD50-14A8-4C93-9E9B-461EAB46BCC1}"/>
              </a:ext>
            </a:extLst>
          </p:cNvPr>
          <p:cNvSpPr/>
          <p:nvPr userDrawn="1"/>
        </p:nvSpPr>
        <p:spPr>
          <a:xfrm rot="5400000">
            <a:off x="-6" y="0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18940770-0EA3-40DB-9CFE-485E3E8A998A}"/>
              </a:ext>
            </a:extLst>
          </p:cNvPr>
          <p:cNvSpPr/>
          <p:nvPr userDrawn="1"/>
        </p:nvSpPr>
        <p:spPr>
          <a:xfrm rot="16200000">
            <a:off x="14508480" y="3840480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8452DC0-1E83-450F-A3D2-6ADBF7A6A2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663" y="10432744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70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de Fim_opc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54D10160-B5E6-491B-9275-D189AA5109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67871" y="7778495"/>
            <a:ext cx="14396194" cy="1409256"/>
          </a:xfrm>
        </p:spPr>
        <p:txBody>
          <a:bodyPr>
            <a:normAutofit/>
          </a:bodyPr>
          <a:lstStyle>
            <a:lvl1pPr marL="0" indent="0">
              <a:buNone/>
              <a:defRPr sz="10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Opção</a:t>
            </a:r>
            <a:r>
              <a:rPr lang="en-US" dirty="0"/>
              <a:t> para </a:t>
            </a:r>
            <a:br>
              <a:rPr lang="en-US" dirty="0"/>
            </a:br>
            <a:r>
              <a:rPr lang="en-US" dirty="0"/>
              <a:t>slide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imagem</a:t>
            </a:r>
            <a:endParaRPr lang="en-US" dirty="0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A03A5FAD-38D1-42F3-9700-6716408DFD2B}"/>
              </a:ext>
            </a:extLst>
          </p:cNvPr>
          <p:cNvSpPr/>
          <p:nvPr userDrawn="1"/>
        </p:nvSpPr>
        <p:spPr>
          <a:xfrm rot="5400000">
            <a:off x="-6" y="0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35833E9A-0B48-4370-BFB1-913760640E2F}"/>
              </a:ext>
            </a:extLst>
          </p:cNvPr>
          <p:cNvSpPr/>
          <p:nvPr userDrawn="1"/>
        </p:nvSpPr>
        <p:spPr>
          <a:xfrm rot="16200000">
            <a:off x="14508480" y="3840480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778DC36-D147-4AF8-BC0C-B62BCD847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663" y="10432744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5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de Abertura_opc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2">
            <a:extLst>
              <a:ext uri="{FF2B5EF4-FFF2-40B4-BE49-F238E27FC236}">
                <a16:creationId xmlns:a16="http://schemas.microsoft.com/office/drawing/2014/main" id="{B2422D8D-2A7B-45B7-B921-34B963E18C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246" y="6615418"/>
            <a:ext cx="16948151" cy="1409256"/>
          </a:xfrm>
        </p:spPr>
        <p:txBody>
          <a:bodyPr>
            <a:normAutofit/>
          </a:bodyPr>
          <a:lstStyle>
            <a:lvl1pPr marL="0" indent="0">
              <a:buNone/>
              <a:defRPr sz="10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Opção</a:t>
            </a:r>
            <a:r>
              <a:rPr lang="en-US" dirty="0"/>
              <a:t> para </a:t>
            </a:r>
            <a:br>
              <a:rPr lang="en-US" dirty="0"/>
            </a:br>
            <a:r>
              <a:rPr lang="en-US" dirty="0"/>
              <a:t>slide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imagem</a:t>
            </a:r>
            <a:endParaRPr lang="en-US" dirty="0"/>
          </a:p>
        </p:txBody>
      </p:sp>
      <p:sp>
        <p:nvSpPr>
          <p:cNvPr id="12" name="Text Placeholder 65">
            <a:extLst>
              <a:ext uri="{FF2B5EF4-FFF2-40B4-BE49-F238E27FC236}">
                <a16:creationId xmlns:a16="http://schemas.microsoft.com/office/drawing/2014/main" id="{A008C959-E03E-478A-A32B-901B98F910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76200" y="10546107"/>
            <a:ext cx="5513296" cy="4611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pt-PT" dirty="0"/>
              <a:t>Autor da Apresentação</a:t>
            </a:r>
          </a:p>
        </p:txBody>
      </p:sp>
      <p:sp>
        <p:nvSpPr>
          <p:cNvPr id="13" name="Text Placeholder 65">
            <a:extLst>
              <a:ext uri="{FF2B5EF4-FFF2-40B4-BE49-F238E27FC236}">
                <a16:creationId xmlns:a16="http://schemas.microsoft.com/office/drawing/2014/main" id="{6CFE6F7C-018E-4A9A-9034-87E1215EB3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376200" y="11035497"/>
            <a:ext cx="5513296" cy="461199"/>
          </a:xfrm>
        </p:spPr>
        <p:txBody>
          <a:bodyPr>
            <a:normAutofit/>
          </a:bodyPr>
          <a:lstStyle>
            <a:lvl1pPr marL="0" indent="0">
              <a:buNone/>
              <a:defRPr sz="2500" cap="none" spc="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pt-PT" dirty="0"/>
              <a:t>Departamento</a:t>
            </a:r>
          </a:p>
        </p:txBody>
      </p:sp>
      <p:sp>
        <p:nvSpPr>
          <p:cNvPr id="14" name="Text Placeholder 65">
            <a:extLst>
              <a:ext uri="{FF2B5EF4-FFF2-40B4-BE49-F238E27FC236}">
                <a16:creationId xmlns:a16="http://schemas.microsoft.com/office/drawing/2014/main" id="{6AD4D143-18DC-4236-8636-3F4A26CA45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376200" y="11914549"/>
            <a:ext cx="5513296" cy="461199"/>
          </a:xfrm>
        </p:spPr>
        <p:txBody>
          <a:bodyPr>
            <a:normAutofit/>
          </a:bodyPr>
          <a:lstStyle>
            <a:lvl1pPr marL="0" indent="0">
              <a:buNone/>
              <a:defRPr sz="2500" cap="none" spc="2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pt-PT" dirty="0"/>
              <a:t>ANO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A287E257-4DBC-46F0-854F-F9AA32406350}"/>
              </a:ext>
            </a:extLst>
          </p:cNvPr>
          <p:cNvSpPr/>
          <p:nvPr userDrawn="1"/>
        </p:nvSpPr>
        <p:spPr>
          <a:xfrm rot="16200000">
            <a:off x="20445984" y="9777984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9B02F83F-A50F-4DE0-8691-C14CFE9E090A}"/>
              </a:ext>
            </a:extLst>
          </p:cNvPr>
          <p:cNvSpPr/>
          <p:nvPr userDrawn="1"/>
        </p:nvSpPr>
        <p:spPr>
          <a:xfrm rot="5400000">
            <a:off x="-2" y="1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D49A72E-9D2F-4F47-8BBD-95AA7A392C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693" y="-32163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96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5081E1B-61C3-4910-A170-D8BF7B651A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7871" y="4901701"/>
            <a:ext cx="7063389" cy="133015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Subtítulo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4764E61-229D-4F23-8E20-67A62BE8BC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67871" y="1579920"/>
            <a:ext cx="10052050" cy="1038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PT" dirty="0"/>
              <a:t>Título</a:t>
            </a:r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8471E310-7534-4BB6-B734-2CBD66629E4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4224000" y="0"/>
            <a:ext cx="10160000" cy="13716000"/>
          </a:xfrm>
          <a:prstGeom prst="rect">
            <a:avLst/>
          </a:prstGeom>
        </p:spPr>
        <p:txBody>
          <a:bodyPr tIns="45719" bIns="45719"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D5D95C5-E155-4E6F-8EEC-28BC4512E8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67125" y="6266117"/>
            <a:ext cx="7064135" cy="2311400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70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possibilidade de ter mais dos que uma linha, mantendo o alinhamento à esquerda, sem justificar.</a:t>
            </a:r>
          </a:p>
        </p:txBody>
      </p:sp>
    </p:spTree>
    <p:extLst>
      <p:ext uri="{BB962C8B-B14F-4D97-AF65-F5344CB8AC3E}">
        <p14:creationId xmlns:p14="http://schemas.microsoft.com/office/powerpoint/2010/main" val="272858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4764E61-229D-4F23-8E20-67A62BE8BC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67871" y="1579920"/>
            <a:ext cx="10052050" cy="1038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PT" dirty="0"/>
              <a:t>Título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24495708-9C71-419F-BB25-EE82BAE851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67872" y="4905328"/>
            <a:ext cx="5562392" cy="6496680"/>
          </a:xfrm>
        </p:spPr>
        <p:txBody>
          <a:bodyPr>
            <a:noAutofit/>
          </a:bodyPr>
          <a:lstStyle>
            <a:lvl1pPr marL="0" indent="0">
              <a:lnSpc>
                <a:spcPts val="5000"/>
              </a:lnSpc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linhas. Inserir aqui o texto corrido, mantendo o alinhamento à esquerda, sem justificar.</a:t>
            </a:r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9B4AD9B2-65D8-434E-8FCA-C1C2989F9FA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2600" y="4905327"/>
            <a:ext cx="5562392" cy="6496679"/>
          </a:xfrm>
        </p:spPr>
        <p:txBody>
          <a:bodyPr anchor="t">
            <a:noAutofit/>
          </a:bodyPr>
          <a:lstStyle>
            <a:lvl1pPr marL="0" indent="0">
              <a:lnSpc>
                <a:spcPts val="5000"/>
              </a:lnSpc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linhas. Inserir aqui o texto corrido, mantendo o alinhamento à esquerda, sem justificar.</a:t>
            </a:r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A2BDC941-6CDC-4285-ABAE-8DBB3445A3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015236" y="4905326"/>
            <a:ext cx="5562392" cy="6496680"/>
          </a:xfrm>
        </p:spPr>
        <p:txBody>
          <a:bodyPr>
            <a:noAutofit/>
          </a:bodyPr>
          <a:lstStyle>
            <a:lvl1pPr marL="0" indent="0">
              <a:lnSpc>
                <a:spcPts val="5000"/>
              </a:lnSpc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linhas. Inserir aqui o texto corrido, mantendo o alinhamento à esquerda, sem justificar.</a:t>
            </a:r>
          </a:p>
        </p:txBody>
      </p:sp>
    </p:spTree>
    <p:extLst>
      <p:ext uri="{BB962C8B-B14F-4D97-AF65-F5344CB8AC3E}">
        <p14:creationId xmlns:p14="http://schemas.microsoft.com/office/powerpoint/2010/main" val="189995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75C00EB5-CEEB-496A-8360-4B908B3385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9112" y="8275631"/>
            <a:ext cx="3978215" cy="1250971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 curto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E08A039A-8709-48EE-AA00-0F20BE8AFC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184569" y="5723986"/>
            <a:ext cx="7073162" cy="47797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Nome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D0A6B77-F61D-457D-8D2B-A1E52559D1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84569" y="1579920"/>
            <a:ext cx="10783888" cy="2385260"/>
          </a:xfrm>
        </p:spPr>
        <p:txBody>
          <a:bodyPr>
            <a:noAutofit/>
          </a:bodyPr>
          <a:lstStyle>
            <a:lvl1pPr marL="0" indent="0">
              <a:lnSpc>
                <a:spcPts val="6200"/>
              </a:lnSpc>
              <a:buNone/>
              <a:defRPr sz="5000"/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Inserir título, ou texto de destaque com uma, duas </a:t>
            </a:r>
            <a:br>
              <a:rPr lang="pt-PT" dirty="0"/>
            </a:br>
            <a:r>
              <a:rPr lang="pt-PT" dirty="0"/>
              <a:t>ou mais linhas.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FEED6A94-432C-4AA4-A14A-0480687788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28800" y="2"/>
            <a:ext cx="8305800" cy="7382109"/>
          </a:xfrm>
          <a:prstGeom prst="rect">
            <a:avLst/>
          </a:prstGeom>
        </p:spPr>
        <p:txBody>
          <a:bodyPr tIns="45719" bIns="45719"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dirty="0"/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1BCDC947-C1AE-4446-9204-DA055681DA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184569" y="6230848"/>
            <a:ext cx="7073162" cy="47797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spc="2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CARGO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0E5BD03-93AB-4CE8-B9CE-7DB1EA17ED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99114" y="9605826"/>
            <a:ext cx="3978214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EC2C6750-3BC7-4B08-AEA6-57788FD2288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100094" y="9605826"/>
            <a:ext cx="3978215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E9A16FA0-6EE3-46E4-B6AE-E7E341943DD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618328" y="9605826"/>
            <a:ext cx="3960543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23AEEDB6-EFFB-4A17-82B1-9150FE40EA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153398" y="9605826"/>
            <a:ext cx="3960962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CE913AA3-E273-4950-B1AC-15CB2E2B4B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117347" y="8275631"/>
            <a:ext cx="3960962" cy="1250972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 com </a:t>
            </a:r>
            <a:br>
              <a:rPr lang="pt-PT" dirty="0"/>
            </a:br>
            <a:r>
              <a:rPr lang="pt-PT" dirty="0"/>
              <a:t>1 ou </a:t>
            </a:r>
            <a:r>
              <a:rPr lang="pt-PT" dirty="0" err="1"/>
              <a:t>ou</a:t>
            </a:r>
            <a:r>
              <a:rPr lang="pt-PT" dirty="0"/>
              <a:t> mais  linhas</a:t>
            </a:r>
          </a:p>
        </p:txBody>
      </p:sp>
      <p:sp>
        <p:nvSpPr>
          <p:cNvPr id="36" name="Text Placeholder 24">
            <a:extLst>
              <a:ext uri="{FF2B5EF4-FFF2-40B4-BE49-F238E27FC236}">
                <a16:creationId xmlns:a16="http://schemas.microsoft.com/office/drawing/2014/main" id="{8E4C8986-8A39-4A3B-8BE2-43BD724CB0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617909" y="8275629"/>
            <a:ext cx="3960543" cy="1250973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 com </a:t>
            </a:r>
            <a:br>
              <a:rPr lang="pt-PT" dirty="0"/>
            </a:br>
            <a:r>
              <a:rPr lang="pt-PT" dirty="0"/>
              <a:t>1 ou duas ou mais  linhas</a:t>
            </a:r>
          </a:p>
        </p:txBody>
      </p:sp>
      <p:sp>
        <p:nvSpPr>
          <p:cNvPr id="37" name="Text Placeholder 24">
            <a:extLst>
              <a:ext uri="{FF2B5EF4-FFF2-40B4-BE49-F238E27FC236}">
                <a16:creationId xmlns:a16="http://schemas.microsoft.com/office/drawing/2014/main" id="{6D4C6267-9C63-4469-8D6D-0253443CB1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153397" y="8275628"/>
            <a:ext cx="3960962" cy="1250971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9477802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75C00EB5-CEEB-496A-8360-4B908B3385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9112" y="6858003"/>
            <a:ext cx="3978215" cy="1250971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 curto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D0A6B77-F61D-457D-8D2B-A1E52559D1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9112" y="1579920"/>
            <a:ext cx="10783888" cy="2385260"/>
          </a:xfrm>
        </p:spPr>
        <p:txBody>
          <a:bodyPr>
            <a:noAutofit/>
          </a:bodyPr>
          <a:lstStyle>
            <a:lvl1pPr marL="0" indent="0">
              <a:lnSpc>
                <a:spcPts val="6200"/>
              </a:lnSpc>
              <a:buNone/>
              <a:defRPr sz="5000"/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Inserir título, ou texto de destaque com uma, duas </a:t>
            </a:r>
            <a:br>
              <a:rPr lang="pt-PT" dirty="0"/>
            </a:br>
            <a:r>
              <a:rPr lang="pt-PT" dirty="0"/>
              <a:t>ou mais linhas.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0E5BD03-93AB-4CE8-B9CE-7DB1EA17ED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99114" y="8188198"/>
            <a:ext cx="3978214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EC2C6750-3BC7-4B08-AEA6-57788FD2288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100094" y="8188198"/>
            <a:ext cx="3978215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E9A16FA0-6EE3-46E4-B6AE-E7E341943DD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618328" y="8188198"/>
            <a:ext cx="3960543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23AEEDB6-EFFB-4A17-82B1-9150FE40EA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153398" y="8188198"/>
            <a:ext cx="3960962" cy="2871653"/>
          </a:xfrm>
        </p:spPr>
        <p:txBody>
          <a:bodyPr>
            <a:normAutofit/>
          </a:bodyPr>
          <a:lstStyle>
            <a:lvl1pPr marL="0" indent="0">
              <a:lnSpc>
                <a:spcPts val="3300"/>
              </a:lnSpc>
              <a:buNone/>
              <a:defRPr sz="25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Inserir aqui o texto corrido, com várias linhas, mantendo o alinhamento à esquerda, sem justificar.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CE913AA3-E273-4950-B1AC-15CB2E2B4B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117347" y="6858003"/>
            <a:ext cx="3960962" cy="1250972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 com </a:t>
            </a:r>
            <a:br>
              <a:rPr lang="pt-PT" dirty="0"/>
            </a:br>
            <a:r>
              <a:rPr lang="pt-PT" dirty="0"/>
              <a:t>1 ou </a:t>
            </a:r>
            <a:r>
              <a:rPr lang="pt-PT" dirty="0" err="1"/>
              <a:t>ou</a:t>
            </a:r>
            <a:r>
              <a:rPr lang="pt-PT" dirty="0"/>
              <a:t> mais  linhas</a:t>
            </a:r>
          </a:p>
        </p:txBody>
      </p:sp>
      <p:sp>
        <p:nvSpPr>
          <p:cNvPr id="36" name="Text Placeholder 24">
            <a:extLst>
              <a:ext uri="{FF2B5EF4-FFF2-40B4-BE49-F238E27FC236}">
                <a16:creationId xmlns:a16="http://schemas.microsoft.com/office/drawing/2014/main" id="{8E4C8986-8A39-4A3B-8BE2-43BD724CB0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617909" y="6858001"/>
            <a:ext cx="3960543" cy="1250973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 com </a:t>
            </a:r>
            <a:br>
              <a:rPr lang="pt-PT" dirty="0"/>
            </a:br>
            <a:r>
              <a:rPr lang="pt-PT" dirty="0"/>
              <a:t>1 ou duas ou mais  linhas</a:t>
            </a:r>
          </a:p>
        </p:txBody>
      </p:sp>
      <p:sp>
        <p:nvSpPr>
          <p:cNvPr id="37" name="Text Placeholder 24">
            <a:extLst>
              <a:ext uri="{FF2B5EF4-FFF2-40B4-BE49-F238E27FC236}">
                <a16:creationId xmlns:a16="http://schemas.microsoft.com/office/drawing/2014/main" id="{6D4C6267-9C63-4469-8D6D-0253443CB1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153397" y="6858000"/>
            <a:ext cx="3960962" cy="1250971"/>
          </a:xfrm>
        </p:spPr>
        <p:txBody>
          <a:bodyPr>
            <a:noAutofit/>
          </a:bodyPr>
          <a:lstStyle>
            <a:lvl1pPr marL="0" indent="0">
              <a:lnSpc>
                <a:spcPts val="3300"/>
              </a:lnSpc>
              <a:buNone/>
              <a:defRPr sz="280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PT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5561445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F4277628-8D33-4B17-9076-C128CC7DC9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22450" y="0"/>
            <a:ext cx="8308975" cy="137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8C9722EF-E8A8-449A-9710-41CB0E865B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35603" y="1729613"/>
            <a:ext cx="10052050" cy="24455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PT" dirty="0"/>
              <a:t>Título do separador</a:t>
            </a:r>
          </a:p>
        </p:txBody>
      </p:sp>
    </p:spTree>
    <p:extLst>
      <p:ext uri="{BB962C8B-B14F-4D97-AF65-F5344CB8AC3E}">
        <p14:creationId xmlns:p14="http://schemas.microsoft.com/office/powerpoint/2010/main" val="2664622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8C9722EF-E8A8-449A-9710-41CB0E865B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35602" y="1729613"/>
            <a:ext cx="10944835" cy="24455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PT" dirty="0"/>
              <a:t>Opção para slide sem imagem</a:t>
            </a:r>
          </a:p>
        </p:txBody>
      </p:sp>
    </p:spTree>
    <p:extLst>
      <p:ext uri="{BB962C8B-B14F-4D97-AF65-F5344CB8AC3E}">
        <p14:creationId xmlns:p14="http://schemas.microsoft.com/office/powerpoint/2010/main" val="395589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2866900-1994-4FFB-A48F-61F74F7D9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36363" y="1579920"/>
            <a:ext cx="11582429" cy="805663"/>
          </a:xfrm>
        </p:spPr>
        <p:txBody>
          <a:bodyPr/>
          <a:lstStyle>
            <a:lvl1pPr marL="0" indent="0">
              <a:buNone/>
              <a:defRPr sz="5000"/>
            </a:lvl1pPr>
          </a:lstStyle>
          <a:p>
            <a:pPr lvl="0"/>
            <a:r>
              <a:rPr lang="pt-PT" dirty="0"/>
              <a:t>Título do separador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815AD84-C757-4007-BE80-4E2146925F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22450" y="0"/>
            <a:ext cx="8308975" cy="137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/>
            </a:lvl1pPr>
          </a:lstStyle>
          <a:p>
            <a:endParaRPr lang="pt-PT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A3F357A-F9B3-46AD-9870-A5C54DFAE3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35603" y="3828471"/>
            <a:ext cx="11582429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 com uma ou mais linhas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76400C2-6338-43E1-A412-AE90D6759B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68675" y="4509129"/>
            <a:ext cx="11149358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de 2.º nível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C0480267-7246-4F90-9841-0B6EB45CBB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35602" y="5522077"/>
            <a:ext cx="11582429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 com uma ou mais linhas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721A7D0D-5AF3-401F-92D7-F16E7C0F03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68674" y="6202735"/>
            <a:ext cx="11149358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de 2.º nível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5631D8AF-7FDE-4704-9413-49B74D5025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35602" y="7211026"/>
            <a:ext cx="11582429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pt-PT" dirty="0"/>
              <a:t>Texto com uma ou mais linhas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0160ABA2-0261-4444-871B-6063FFE662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68674" y="7891684"/>
            <a:ext cx="11149358" cy="655265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PT" dirty="0"/>
              <a:t>Texto de 2.º nível</a:t>
            </a:r>
          </a:p>
        </p:txBody>
      </p:sp>
    </p:spTree>
    <p:extLst>
      <p:ext uri="{BB962C8B-B14F-4D97-AF65-F5344CB8AC3E}">
        <p14:creationId xmlns:p14="http://schemas.microsoft.com/office/powerpoint/2010/main" val="22671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EBC94-879D-4D63-B202-D338AFD8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abertura</a:t>
            </a:r>
            <a:endParaRPr lang="pt-PT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8E8320B-88BE-4D46-A9A8-EAE50EFD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9570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8254BC-E61D-4A5C-84D1-D9CD706152C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8083" y="1062439"/>
            <a:ext cx="2018124" cy="12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3" r:id="rId3"/>
    <p:sldLayoutId id="2147483674" r:id="rId4"/>
    <p:sldLayoutId id="2147483662" r:id="rId5"/>
    <p:sldLayoutId id="2147483671" r:id="rId6"/>
    <p:sldLayoutId id="2147483667" r:id="rId7"/>
    <p:sldLayoutId id="2147483673" r:id="rId8"/>
    <p:sldLayoutId id="2147483666" r:id="rId9"/>
    <p:sldLayoutId id="2147483669" r:id="rId10"/>
    <p:sldLayoutId id="2147483668" r:id="rId11"/>
    <p:sldLayoutId id="2147483672" r:id="rId12"/>
    <p:sldLayoutId id="2147483665" r:id="rId13"/>
    <p:sldLayoutId id="2147483670" r:id="rId14"/>
    <p:sldLayoutId id="2147483664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000" kern="1200" baseline="0">
          <a:solidFill>
            <a:schemeClr val="tx1"/>
          </a:solidFill>
          <a:latin typeface="Montserrat Bold" panose="000008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Montserrat Bold" panose="000008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Montserrat Bold" panose="000008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Montserrat SemiBold" panose="000007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7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Bold" panose="00000800000000000000" pitchFamily="2" charset="0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E153C8-5B22-4A64-B2F5-F17765D340F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F40D7E-9E57-4DC1-9E1F-3485BA9E53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5501D-4F9C-4F81-983F-61E445E6F2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E75F6-13AE-48EB-8FF9-11F5D9AF6B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DA56F-E097-4EB3-89DF-1CDD23475F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00F09EDA-8E7D-4883-B56B-50C9DC15AFB4}"/>
              </a:ext>
            </a:extLst>
          </p:cNvPr>
          <p:cNvSpPr/>
          <p:nvPr/>
        </p:nvSpPr>
        <p:spPr>
          <a:xfrm rot="16200000">
            <a:off x="20445984" y="9777984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2503A3ED-76B8-443F-9193-D402CFBC9B63}"/>
              </a:ext>
            </a:extLst>
          </p:cNvPr>
          <p:cNvSpPr/>
          <p:nvPr/>
        </p:nvSpPr>
        <p:spPr>
          <a:xfrm rot="5400000">
            <a:off x="-2" y="1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F994A58-05E7-4AE3-9D6A-E66BB99286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693" y="-32163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D67EA4-4F44-4975-8005-DD6C1016808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451687-F8CE-4481-92E4-3E22C33903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EA3239-51DB-4FAF-846B-5B2037F963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787C3F-C518-41B9-95E8-FA63004525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666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E587391F-93EE-4D22-8B95-F42D8590CA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EC269C00-97C1-483C-AFB3-77724466779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2DBA61B4-137D-425A-9E32-C5A0D07322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B83544E-0E69-4FA8-AE2B-B6161F5CD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D00A28A-3B30-4B96-AC6B-D0855DED2D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C5CEB0D-C4AC-49CE-920C-50E2BCD8E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574DE1D-3F75-4A17-AB49-8167BDAE1A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1997AB3-5401-4789-9E46-D86F257EC2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EC90AE83-34F7-4AF0-9AB2-7B166BA0E9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515B21C-E194-4E87-925E-3C52E321776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096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7B7E624-FDE3-43EB-BDD7-8FCF401D7A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E1501A7-2709-4A37-AE5C-71632D5666FF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E3420F-2678-478A-87B9-C038EDECD84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1923E2A-D2A2-4631-BC92-621DE939056D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A1A8616-EE82-423A-A960-4CA209054402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4DD3482-598E-4407-B8EC-10DAD3B0BF50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643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09BE9-97AE-4FD2-9FAF-105D6496C094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EFF38A-1686-4246-B48C-DE8C83F0BE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pt-PT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648184D-D5D1-436A-8039-8123EA1F754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749013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611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1D95C5-1948-4EF3-9A81-81D71A79AA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64E64-DF81-44DC-B001-C5558AED8B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E1B54F56-7C43-4033-A544-2C80B273029A}"/>
              </a:ext>
            </a:extLst>
          </p:cNvPr>
          <p:cNvSpPr/>
          <p:nvPr/>
        </p:nvSpPr>
        <p:spPr>
          <a:xfrm rot="5400000">
            <a:off x="-6" y="0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4D9D86B1-A269-41E8-AEB8-A1277CD260D3}"/>
              </a:ext>
            </a:extLst>
          </p:cNvPr>
          <p:cNvSpPr/>
          <p:nvPr/>
        </p:nvSpPr>
        <p:spPr>
          <a:xfrm rot="16200000">
            <a:off x="14508480" y="3840480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04B9BBD-F420-47EC-B9A6-D14275DD89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663" y="10432744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91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F656D-23B1-428E-A117-D5E8895814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5E7512F-293E-4AB5-8EAD-58BE6C3126B2}"/>
              </a:ext>
            </a:extLst>
          </p:cNvPr>
          <p:cNvSpPr/>
          <p:nvPr/>
        </p:nvSpPr>
        <p:spPr>
          <a:xfrm rot="5400000">
            <a:off x="-6" y="0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A9562EF1-8166-4038-8792-12803C99F8BD}"/>
              </a:ext>
            </a:extLst>
          </p:cNvPr>
          <p:cNvSpPr/>
          <p:nvPr/>
        </p:nvSpPr>
        <p:spPr>
          <a:xfrm rot="16200000">
            <a:off x="14508480" y="3840480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6B73DCB-FFF3-41BD-83CC-46D60FD75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663" y="10432744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2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DDEF14-F377-4777-A19F-3EA1CB10B9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DD36-52D5-4C35-98BA-A5B2CDB45C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97B86-7A11-4C4B-BC2C-843A25EE8A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33693-A4DB-43E5-B89D-713113BC2A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2E2854B-7207-4778-913E-E11DABF95741}"/>
              </a:ext>
            </a:extLst>
          </p:cNvPr>
          <p:cNvSpPr/>
          <p:nvPr/>
        </p:nvSpPr>
        <p:spPr>
          <a:xfrm rot="16200000">
            <a:off x="20445984" y="9777984"/>
            <a:ext cx="3938017" cy="3938017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3C6C1CCA-ADDC-45E9-BD73-F17D960CF797}"/>
              </a:ext>
            </a:extLst>
          </p:cNvPr>
          <p:cNvSpPr/>
          <p:nvPr/>
        </p:nvSpPr>
        <p:spPr>
          <a:xfrm rot="5400000">
            <a:off x="-2" y="1"/>
            <a:ext cx="9875520" cy="9875520"/>
          </a:xfrm>
          <a:prstGeom prst="rtTriangle">
            <a:avLst/>
          </a:prstGeom>
          <a:solidFill>
            <a:srgbClr val="8517AC"/>
          </a:solidFill>
          <a:ln>
            <a:solidFill>
              <a:srgbClr val="851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48F8858-8136-4DEB-82D4-5995710E0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693" y="-32163"/>
            <a:ext cx="5888785" cy="35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0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DA77BFF-ABF0-4271-AA2B-6A64BF758A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3190E74-5209-4BAB-B6FE-6E1F99DEDF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pt-PT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0B78EB3-F700-41E6-93D6-58AEC5C04B02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FBC8CDF-A356-4CE2-B1BD-A4EDE2FD95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082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7B06236-D529-4411-AB59-B09873EF6E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pt-P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DE444DC-52DE-4F1A-8D92-2ED6BE68611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22FCA29-FED4-4410-9CBA-D96653023D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FC602A6-0682-45D5-98D5-A9423CD5083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112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A090391-7B26-49F3-BC14-E8CDC274EE8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10F0665-4D72-42C2-A651-3FC6FA77E1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7C206A1-2F18-494F-964B-161329325A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A8BE586-1676-44BF-B6C2-50F6D8A36F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46EB9CE-4A15-4FDE-B318-26FC9B17E6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B714C62-4D47-4C7D-BE36-9CA7056916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394AB70-EC10-47A8-891E-68FBE1169C6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4A0C3F6-4C51-4435-B075-DEAB88B103C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E2259CB-78D9-4613-A6F6-A0E8519558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4F42AB8-B871-4774-B2EC-0A01B6FDE78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7A09A1F-5790-47CB-86CD-D3E04FC0256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EC1ED46D-FAE4-40DE-9B55-AD1865C946E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577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BA4096F-C502-42FE-ABAC-393BB5A0003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7FB164-4865-4BCE-84D3-7E798A27AE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1B57F16-68F8-45A6-8E32-4924A42056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F511F19-A3F9-4D51-BC28-42D30783E89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E54CFFA-8559-4E47-ABBA-6793FAB9D37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42B8308-E6EF-4CEC-B724-035DF938DD9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D0A2051-89FF-4B68-8BD1-D8513B36FB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DE8BA6A-9941-4066-9A57-2B86597A08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A719919-3638-4C2E-82A3-3D429DE40AA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44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6F7533B-489A-460F-9EF0-9A0EDBB75B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0246E5-51E8-460D-A852-D534211155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25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570E5F-C86A-453F-87CC-3EE94D5375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668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EFAF7E2-5D6E-4596-AEBE-AC12B2A03C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B7FFA4C-8AAE-47FC-9BD4-91D238CAFC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203E902-11BC-45CF-89DE-C265B5B55C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04943FD-8248-42F1-9B50-8A1690EA09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3597590-D66A-4718-91ED-BC3F5D4C41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0EF18C0-E08E-407D-9FFB-1F02318AD1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DD10CC4-5E2B-4C08-B175-CFB15F6B105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EF817F5-73E5-4A83-B0EA-7CE9BA62843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5598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Isc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0</Words>
  <Application>Microsoft Office PowerPoint</Application>
  <PresentationFormat>Custom</PresentationFormat>
  <Paragraphs>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Helvetica Neue</vt:lpstr>
      <vt:lpstr>Arial</vt:lpstr>
      <vt:lpstr>Montserrat Bold</vt:lpstr>
      <vt:lpstr>Montserrat</vt:lpstr>
      <vt:lpstr>Montserrat SemiBold</vt:lpstr>
      <vt:lpstr>TEMPLATE Iscte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 Veloso</dc:creator>
  <cp:lastModifiedBy>Ana Filipa Moreira</cp:lastModifiedBy>
  <cp:revision>162</cp:revision>
  <dcterms:modified xsi:type="dcterms:W3CDTF">2020-01-15T17:53:46Z</dcterms:modified>
</cp:coreProperties>
</file>